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xml" Extension="xml"/>
  <Default ContentType="image/png" Extension="png"/>
  <Default ContentType="application/vnd.openxmlformats-officedocument.wordprocessingml.document" Extension="docx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wordprocessingml.document" PartName="/ppt/embeddings/Microsoft_Office_Word_Document1.docx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691800" cx="7559675"/>
  <p:notesSz cx="6858000" cy="9144000"/>
  <p:embeddedFontLst>
    <p:embeddedFont>
      <p:font typeface="Century Gothic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hul9iw2d82bdxl76S0GUgdUQ5L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font" Target="fonts/CenturyGothic-regular.fntdata"/><Relationship Id="rId7" Type="http://schemas.openxmlformats.org/officeDocument/2006/relationships/font" Target="fonts/CenturyGothic-bold.fntdata"/><Relationship Id="rId8" Type="http://schemas.openxmlformats.org/officeDocument/2006/relationships/font" Target="fonts/CenturyGothic-italic.fnt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0" y="-4949"/>
            <a:ext cx="7559675" cy="8112908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3"/>
          <p:cNvSpPr txBox="1"/>
          <p:nvPr>
            <p:ph type="ctrTitle"/>
          </p:nvPr>
        </p:nvSpPr>
        <p:spPr>
          <a:xfrm>
            <a:off x="668690" y="2259260"/>
            <a:ext cx="6222295" cy="46319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64"/>
              <a:buFont typeface="Century Gothic"/>
              <a:buNone/>
              <a:defRPr sz="4464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668690" y="8232987"/>
            <a:ext cx="6222295" cy="67813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298"/>
              </a:spcBef>
              <a:spcAft>
                <a:spcPts val="0"/>
              </a:spcAft>
              <a:buSzPts val="1488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496"/>
              </a:spcBef>
              <a:spcAft>
                <a:spcPts val="0"/>
              </a:spcAft>
              <a:buSzPts val="1323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96"/>
              </a:spcBef>
              <a:spcAft>
                <a:spcPts val="0"/>
              </a:spcAft>
              <a:buSzPts val="1157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96"/>
              </a:spcBef>
              <a:spcAft>
                <a:spcPts val="0"/>
              </a:spcAft>
              <a:buSzPts val="992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96"/>
              </a:spcBef>
              <a:spcAft>
                <a:spcPts val="0"/>
              </a:spcAft>
              <a:buSzPts val="992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96"/>
              </a:spcBef>
              <a:spcAft>
                <a:spcPts val="0"/>
              </a:spcAft>
              <a:buSzPts val="992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96"/>
              </a:spcBef>
              <a:spcAft>
                <a:spcPts val="0"/>
              </a:spcAft>
              <a:buSzPts val="992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96"/>
              </a:spcBef>
              <a:spcAft>
                <a:spcPts val="0"/>
              </a:spcAft>
              <a:buSzPts val="992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96"/>
              </a:spcBef>
              <a:spcAft>
                <a:spcPts val="496"/>
              </a:spcAft>
              <a:buSzPts val="992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665410" y="7484269"/>
            <a:ext cx="6222295" cy="88356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84"/>
              <a:buFont typeface="Century Gothic"/>
              <a:buNone/>
              <a:defRPr b="0" sz="1984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/>
          <p:nvPr>
            <p:ph idx="2" type="pic"/>
          </p:nvPr>
        </p:nvSpPr>
        <p:spPr>
          <a:xfrm>
            <a:off x="0" y="0"/>
            <a:ext cx="7559675" cy="7484269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665410" y="8367829"/>
            <a:ext cx="6222295" cy="7697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98"/>
              </a:spcBef>
              <a:spcAft>
                <a:spcPts val="0"/>
              </a:spcAft>
              <a:buSzPts val="992"/>
              <a:buNone/>
              <a:defRPr sz="992"/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992"/>
              <a:buNone/>
              <a:defRPr sz="992"/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827"/>
              <a:buNone/>
              <a:defRPr sz="827"/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744"/>
              <a:buNone/>
              <a:defRPr sz="744"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401055" y="2086726"/>
            <a:ext cx="3926428" cy="5049984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537025" y="2331565"/>
            <a:ext cx="3654488" cy="41250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72"/>
              <a:buFont typeface="Century Gothic"/>
              <a:buNone/>
              <a:defRPr b="1" sz="3472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538393" y="7328526"/>
            <a:ext cx="3653121" cy="1111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98"/>
              </a:spcBef>
              <a:spcAft>
                <a:spcPts val="0"/>
              </a:spcAft>
              <a:buSzPts val="1488"/>
              <a:buNone/>
              <a:defRPr sz="1488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1488"/>
              <a:buNone/>
              <a:defRPr sz="148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1323"/>
              <a:buNone/>
              <a:defRPr sz="1323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1157"/>
              <a:buNone/>
              <a:defRPr sz="1157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4463452" y="2086726"/>
            <a:ext cx="2730144" cy="63537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98"/>
              </a:spcBef>
              <a:spcAft>
                <a:spcPts val="0"/>
              </a:spcAft>
              <a:buSzPts val="1488"/>
              <a:buFont typeface="Century Gothic"/>
              <a:buNone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707408" y="3564850"/>
            <a:ext cx="3035226" cy="390376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4"/>
          <p:cNvSpPr txBox="1"/>
          <p:nvPr>
            <p:ph type="title"/>
          </p:nvPr>
        </p:nvSpPr>
        <p:spPr>
          <a:xfrm>
            <a:off x="841466" y="3797724"/>
            <a:ext cx="2717391" cy="313019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645"/>
              <a:buFont typeface="Century Gothic"/>
              <a:buNone/>
              <a:defRPr sz="2645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816586" y="3563938"/>
            <a:ext cx="3035682" cy="35862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98"/>
              </a:spcBef>
              <a:spcAft>
                <a:spcPts val="0"/>
              </a:spcAft>
              <a:buSzPts val="1488"/>
              <a:buFont typeface="Century Gothic"/>
              <a:buNone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0"/>
            <a:ext cx="7559675" cy="3408016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 rot="5400000">
            <a:off x="915593" y="3159602"/>
            <a:ext cx="5728487" cy="6220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4755583" y="695465"/>
            <a:ext cx="2804092" cy="8442077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6"/>
          <p:cNvSpPr/>
          <p:nvPr/>
        </p:nvSpPr>
        <p:spPr>
          <a:xfrm>
            <a:off x="4327127" y="0"/>
            <a:ext cx="3232548" cy="9147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type="title"/>
          </p:nvPr>
        </p:nvSpPr>
        <p:spPr>
          <a:xfrm rot="5400000">
            <a:off x="1775045" y="4213033"/>
            <a:ext cx="8005293" cy="14069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 rot="5400000">
            <a:off x="-1510542" y="2871417"/>
            <a:ext cx="8442077" cy="40901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7559675" cy="3408016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69654" y="3464608"/>
            <a:ext cx="6220365" cy="566942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"/>
            <a:ext cx="7559675" cy="8112908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65410" y="4601309"/>
            <a:ext cx="6222295" cy="2289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968"/>
              <a:buFont typeface="Century Gothic"/>
              <a:buNone/>
              <a:defRPr b="1" sz="3968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65410" y="8233539"/>
            <a:ext cx="6222295" cy="67654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298"/>
              </a:spcBef>
              <a:spcAft>
                <a:spcPts val="0"/>
              </a:spcAft>
              <a:buSzPts val="1488"/>
              <a:buNone/>
              <a:defRPr sz="1488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1488"/>
              <a:buNone/>
              <a:defRPr sz="1488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1323"/>
              <a:buNone/>
              <a:defRPr sz="1323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1157"/>
              <a:buNone/>
              <a:defRPr sz="1157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1157"/>
              <a:buNone/>
              <a:defRPr sz="1157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7559675" cy="3408016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69653" y="3464608"/>
            <a:ext cx="3034719" cy="567293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855302" y="3464608"/>
            <a:ext cx="3034717" cy="567293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559675" cy="3408016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7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69653" y="3390690"/>
            <a:ext cx="3034719" cy="89840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31"/>
              </a:spcBef>
              <a:spcAft>
                <a:spcPts val="0"/>
              </a:spcAft>
              <a:buSzPts val="1653"/>
              <a:buNone/>
              <a:defRPr b="0" sz="1653"/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1653"/>
              <a:buNone/>
              <a:defRPr b="1" sz="1653"/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1488"/>
              <a:buNone/>
              <a:defRPr b="1" sz="1488"/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1323"/>
              <a:buNone/>
              <a:defRPr b="1" sz="1323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69654" y="4289100"/>
            <a:ext cx="3048499" cy="48484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3855302" y="3390690"/>
            <a:ext cx="3034717" cy="89840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331"/>
              </a:spcBef>
              <a:spcAft>
                <a:spcPts val="0"/>
              </a:spcAft>
              <a:buSzPts val="1653"/>
              <a:buNone/>
              <a:defRPr b="0" sz="1653"/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1653"/>
              <a:buNone/>
              <a:defRPr b="1" sz="1653"/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1488"/>
              <a:buNone/>
              <a:defRPr b="1" sz="1488"/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1323"/>
              <a:buNone/>
              <a:defRPr b="1" sz="1323"/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1323"/>
              <a:buNone/>
              <a:defRPr b="1" sz="1323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3855302" y="4289100"/>
            <a:ext cx="3034717" cy="48484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7559675" cy="3408016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665410" y="695462"/>
            <a:ext cx="2199655" cy="282909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665410" y="695464"/>
            <a:ext cx="2199655" cy="252312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653"/>
              <a:buFont typeface="Century Gothic"/>
              <a:buNone/>
              <a:defRPr b="1" sz="1653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010745" y="695463"/>
            <a:ext cx="3876958" cy="844207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496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496"/>
              </a:spcBef>
              <a:spcAft>
                <a:spcPts val="496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665410" y="3524553"/>
            <a:ext cx="2199655" cy="56129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31"/>
              </a:spcBef>
              <a:spcAft>
                <a:spcPts val="0"/>
              </a:spcAft>
              <a:buSzPts val="1157"/>
              <a:buNone/>
              <a:defRPr sz="1157"/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992"/>
              <a:buNone/>
              <a:defRPr sz="992"/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827"/>
              <a:buNone/>
              <a:defRPr sz="827"/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744"/>
              <a:buNone/>
              <a:defRPr sz="744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69653" y="1134226"/>
            <a:ext cx="2894856" cy="252120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984"/>
              <a:buFont typeface="Century Gothic"/>
              <a:buNone/>
              <a:defRPr b="0" sz="1984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/>
          <p:nvPr>
            <p:ph idx="2" type="pic"/>
          </p:nvPr>
        </p:nvSpPr>
        <p:spPr>
          <a:xfrm>
            <a:off x="3781150" y="0"/>
            <a:ext cx="3778525" cy="1069181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69653" y="3655428"/>
            <a:ext cx="2894856" cy="54821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98"/>
              </a:spcBef>
              <a:spcAft>
                <a:spcPts val="0"/>
              </a:spcAft>
              <a:buSzPts val="992"/>
              <a:buNone/>
              <a:defRPr sz="992"/>
            </a:lvl1pPr>
            <a:lvl2pPr indent="-228600" lvl="1" marL="914400" algn="l">
              <a:spcBef>
                <a:spcPts val="496"/>
              </a:spcBef>
              <a:spcAft>
                <a:spcPts val="0"/>
              </a:spcAft>
              <a:buSzPts val="992"/>
              <a:buNone/>
              <a:defRPr sz="992"/>
            </a:lvl2pPr>
            <a:lvl3pPr indent="-228600" lvl="2" marL="1371600" algn="l">
              <a:spcBef>
                <a:spcPts val="496"/>
              </a:spcBef>
              <a:spcAft>
                <a:spcPts val="0"/>
              </a:spcAft>
              <a:buSzPts val="827"/>
              <a:buNone/>
              <a:defRPr sz="827"/>
            </a:lvl3pPr>
            <a:lvl4pPr indent="-228600" lvl="3" marL="18288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4pPr>
            <a:lvl5pPr indent="-228600" lvl="4" marL="22860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5pPr>
            <a:lvl6pPr indent="-228600" lvl="5" marL="27432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6pPr>
            <a:lvl7pPr indent="-228600" lvl="6" marL="32004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7pPr>
            <a:lvl8pPr indent="-228600" lvl="7" marL="3657600" algn="l">
              <a:spcBef>
                <a:spcPts val="496"/>
              </a:spcBef>
              <a:spcAft>
                <a:spcPts val="0"/>
              </a:spcAft>
              <a:buSzPts val="744"/>
              <a:buNone/>
              <a:defRPr sz="744"/>
            </a:lvl8pPr>
            <a:lvl9pPr indent="-228600" lvl="8" marL="4114800" algn="l">
              <a:spcBef>
                <a:spcPts val="496"/>
              </a:spcBef>
              <a:spcAft>
                <a:spcPts val="496"/>
              </a:spcAft>
              <a:buSzPts val="744"/>
              <a:buNone/>
              <a:defRPr sz="744"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2409404" y="9418651"/>
            <a:ext cx="605716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66076" y="9418651"/>
            <a:ext cx="2043328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3015121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669654" y="697178"/>
            <a:ext cx="6220365" cy="151295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307"/>
              <a:buFont typeface="Century Gothic"/>
              <a:buNone/>
              <a:defRPr b="1" i="0" sz="3307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669654" y="3405541"/>
            <a:ext cx="6220365" cy="572848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088" lvl="0" marL="457200" marR="0" rtl="0" algn="l">
              <a:spcBef>
                <a:spcPts val="298"/>
              </a:spcBef>
              <a:spcAft>
                <a:spcPts val="0"/>
              </a:spcAft>
              <a:buClr>
                <a:schemeClr val="accent1"/>
              </a:buClr>
              <a:buSzPts val="1488"/>
              <a:buFont typeface="Noto Sans Symbols"/>
              <a:buChar char="🞆"/>
              <a:defRPr b="0" i="0" sz="1488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2610" lvl="1" marL="9144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323"/>
              <a:buFont typeface="Noto Sans Symbols"/>
              <a:buChar char="🞆"/>
              <a:defRPr b="0" i="0" sz="1323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2069" lvl="2" marL="13716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1157"/>
              <a:buFont typeface="Noto Sans Symbols"/>
              <a:buChar char="🞆"/>
              <a:defRPr b="0" i="0" sz="1157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1592" lvl="3" marL="18288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1592" lvl="4" marL="22860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1592" lvl="5" marL="27432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1592" lvl="6" marL="32004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1591" lvl="7" marL="3657600" marR="0" rtl="0" algn="l">
              <a:spcBef>
                <a:spcPts val="496"/>
              </a:spcBef>
              <a:spcAft>
                <a:spcPts val="0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1591" lvl="8" marL="4114800" marR="0" rtl="0" algn="l">
              <a:spcBef>
                <a:spcPts val="496"/>
              </a:spcBef>
              <a:spcAft>
                <a:spcPts val="496"/>
              </a:spcAft>
              <a:buClr>
                <a:schemeClr val="accent1"/>
              </a:buClr>
              <a:buSzPts val="992"/>
              <a:buFont typeface="Noto Sans Symbols"/>
              <a:buChar char="🞆"/>
              <a:defRPr b="0" i="0" sz="992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366076" y="9418651"/>
            <a:ext cx="5199783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4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5713923" y="9418651"/>
            <a:ext cx="821082" cy="569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4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35005" y="9223033"/>
            <a:ext cx="658591" cy="764858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53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Relationship Id="rId9" Type="http://schemas.openxmlformats.org/officeDocument/2006/relationships/image" Target="../media/image6.png"/><Relationship Id="rId5" Type="http://schemas.openxmlformats.org/officeDocument/2006/relationships/package" Target="../embeddings/Microsoft_Office_Word_Document1.docx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/>
        </p:nvSpPr>
        <p:spPr>
          <a:xfrm>
            <a:off x="-64801" y="9692434"/>
            <a:ext cx="76892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8E0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IV settimana green - 18 aprile 2023 h 10.00/12.00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8E0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 MAGNA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rgbClr val="F8E0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Liceo «G.Peano», Monterotondo (RM)</a:t>
            </a:r>
            <a:endParaRPr/>
          </a:p>
        </p:txBody>
      </p:sp>
      <p:graphicFrame>
        <p:nvGraphicFramePr>
          <p:cNvPr id="117" name="Google Shape;117;p1"/>
          <p:cNvGraphicFramePr/>
          <p:nvPr/>
        </p:nvGraphicFramePr>
        <p:xfrm>
          <a:off x="0" y="221875"/>
          <a:ext cx="7689278" cy="1603375"/>
        </p:xfrm>
        <a:graphic>
          <a:graphicData uri="http://schemas.openxmlformats.org/presentationml/2006/ole">
            <mc:AlternateContent>
              <mc:Choice Requires="v">
                <p:oleObj r:id="rId4" imgH="1603375" imgW="7689278" progId="Word.Document.12" spid="_x0000_s1">
                  <p:embed/>
                </p:oleObj>
              </mc:Choice>
              <mc:Fallback>
                <p:oleObj r:id="rId5" imgH="1603375" imgW="7689278" progId="Word.Document.12">
                  <p:embed/>
                  <p:pic>
                    <p:nvPicPr>
                      <p:cNvPr id="117" name="Google Shape;117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221875"/>
                        <a:ext cx="7689278" cy="160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0" l="0" r="0" t="11553"/>
          <a:stretch/>
        </p:blipFill>
        <p:spPr>
          <a:xfrm>
            <a:off x="369687" y="221870"/>
            <a:ext cx="1066012" cy="85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6223" y="76432"/>
            <a:ext cx="962578" cy="942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423" y="5876848"/>
            <a:ext cx="7559675" cy="3700583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35000" kx="0" rotWithShape="0" algn="bl" stA="52000" stPos="0" sy="-100000" ky="0"/>
          </a:effectLst>
        </p:spPr>
      </p:pic>
      <p:sp>
        <p:nvSpPr>
          <p:cNvPr id="121" name="Google Shape;121;p1"/>
          <p:cNvSpPr/>
          <p:nvPr/>
        </p:nvSpPr>
        <p:spPr>
          <a:xfrm>
            <a:off x="41946" y="2601477"/>
            <a:ext cx="758252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L'EQUAZIONE DEI DISASTRI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2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CAMBIAMENTI CLIMATICI SU TERRITORI FRAGILI</a:t>
            </a:r>
            <a:endParaRPr b="1" i="0" sz="2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661032" y="3494029"/>
            <a:ext cx="623760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6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Antonello Pasini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6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Fisico del clima  - Università Roma Tre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6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Ricercatore  - CNR</a:t>
            </a:r>
            <a:endParaRPr b="1" i="0" sz="2600" u="none" cap="none" strike="noStrike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2846" y="5296127"/>
            <a:ext cx="75482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materiale didattico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https://classroom.google.com/c/NTU1OTc2NjEzOTc2/m/NjA0MzcyMjQ3OTIx/details</a:t>
            </a:r>
            <a:endParaRPr/>
          </a:p>
        </p:txBody>
      </p:sp>
      <p:pic>
        <p:nvPicPr>
          <p:cNvPr id="124" name="Google Shape;124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07275" y="1657500"/>
            <a:ext cx="1066024" cy="943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0775" y="1828275"/>
            <a:ext cx="894692" cy="8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tazione">
  <a:themeElements>
    <a:clrScheme name="Citazion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2023-03-30T21:07:55Z</dcterms:created>
  <dc:creator>Luisella Dragonetti</dc:creator>
</cp:coreProperties>
</file>